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10682645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Раскрывается ли в тебе энергия Императора?</a:t>
            </a:r>
            <a:endParaRPr lang="en-US" sz="7750" dirty="0"/>
          </a:p>
        </p:txBody>
      </p:sp>
      <p:sp>
        <p:nvSpPr>
          <p:cNvPr id="4" name="Text 1"/>
          <p:cNvSpPr/>
          <p:nvPr/>
        </p:nvSpPr>
        <p:spPr>
          <a:xfrm>
            <a:off x="1383863" y="13709928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Узнай, как эта сильная энергия влияет на твою жизнь и отношения. Сильные стороны могут стать твоим преимуществом, но есть и подводные камни...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746647"/>
            <a:ext cx="11862673" cy="2224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сильные стороны Императора</a:t>
            </a:r>
            <a:endParaRPr lang="en-US" sz="7000" dirty="0"/>
          </a:p>
        </p:txBody>
      </p:sp>
      <p:sp>
        <p:nvSpPr>
          <p:cNvPr id="3" name="Shape 1"/>
          <p:cNvSpPr/>
          <p:nvPr/>
        </p:nvSpPr>
        <p:spPr>
          <a:xfrm>
            <a:off x="1383863" y="5360789"/>
            <a:ext cx="1000839" cy="100083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550670" y="5444192"/>
            <a:ext cx="667226" cy="834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5250" dirty="0"/>
          </a:p>
        </p:txBody>
      </p:sp>
      <p:sp>
        <p:nvSpPr>
          <p:cNvPr id="5" name="Text 3"/>
          <p:cNvSpPr/>
          <p:nvPr/>
        </p:nvSpPr>
        <p:spPr>
          <a:xfrm>
            <a:off x="2829520" y="5360789"/>
            <a:ext cx="646664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Логическое мышление</a:t>
            </a:r>
            <a:endParaRPr lang="en-US" sz="4350" dirty="0"/>
          </a:p>
        </p:txBody>
      </p:sp>
      <p:sp>
        <p:nvSpPr>
          <p:cNvPr id="6" name="Text 4"/>
          <p:cNvSpPr/>
          <p:nvPr/>
        </p:nvSpPr>
        <p:spPr>
          <a:xfrm>
            <a:off x="2829520" y="6322576"/>
            <a:ext cx="10417016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легко анализируешь информацию и быстро принимаешь решения. Стратегическое мышление помогает тебе достигать целей.</a:t>
            </a:r>
            <a:endParaRPr lang="en-US" sz="3500" dirty="0"/>
          </a:p>
        </p:txBody>
      </p:sp>
      <p:sp>
        <p:nvSpPr>
          <p:cNvPr id="7" name="Shape 5"/>
          <p:cNvSpPr/>
          <p:nvPr/>
        </p:nvSpPr>
        <p:spPr>
          <a:xfrm>
            <a:off x="1383863" y="9402723"/>
            <a:ext cx="1000839" cy="100083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550670" y="9486126"/>
            <a:ext cx="667226" cy="834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5250" dirty="0"/>
          </a:p>
        </p:txBody>
      </p:sp>
      <p:sp>
        <p:nvSpPr>
          <p:cNvPr id="9" name="Text 7"/>
          <p:cNvSpPr/>
          <p:nvPr/>
        </p:nvSpPr>
        <p:spPr>
          <a:xfrm>
            <a:off x="2829520" y="9402723"/>
            <a:ext cx="564368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Понимание мужчин</a:t>
            </a:r>
            <a:endParaRPr lang="en-US" sz="4350" dirty="0"/>
          </a:p>
        </p:txBody>
      </p:sp>
      <p:sp>
        <p:nvSpPr>
          <p:cNvPr id="10" name="Text 8"/>
          <p:cNvSpPr/>
          <p:nvPr/>
        </p:nvSpPr>
        <p:spPr>
          <a:xfrm>
            <a:off x="2829520" y="10364510"/>
            <a:ext cx="10417016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комфортно чувствуешь себя в мужском обществе, легко находишь общий язык и выстраиваешь прочные связи.</a:t>
            </a:r>
            <a:endParaRPr lang="en-US" sz="3500" dirty="0"/>
          </a:p>
        </p:txBody>
      </p:sp>
      <p:sp>
        <p:nvSpPr>
          <p:cNvPr id="11" name="Shape 9"/>
          <p:cNvSpPr/>
          <p:nvPr/>
        </p:nvSpPr>
        <p:spPr>
          <a:xfrm>
            <a:off x="1383863" y="13444657"/>
            <a:ext cx="1000839" cy="1000839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1550670" y="13528060"/>
            <a:ext cx="667226" cy="834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5250" dirty="0"/>
          </a:p>
        </p:txBody>
      </p:sp>
      <p:sp>
        <p:nvSpPr>
          <p:cNvPr id="13" name="Text 11"/>
          <p:cNvSpPr/>
          <p:nvPr/>
        </p:nvSpPr>
        <p:spPr>
          <a:xfrm>
            <a:off x="2829520" y="13444657"/>
            <a:ext cx="5591413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Самодостаточность</a:t>
            </a:r>
            <a:endParaRPr lang="en-US" sz="4350" dirty="0"/>
          </a:p>
        </p:txBody>
      </p:sp>
      <p:sp>
        <p:nvSpPr>
          <p:cNvPr id="14" name="Text 12"/>
          <p:cNvSpPr/>
          <p:nvPr/>
        </p:nvSpPr>
        <p:spPr>
          <a:xfrm>
            <a:off x="2829520" y="14406443"/>
            <a:ext cx="10417016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умеешь себя обеспечить и брать ответственность за свою жизнь, что делает тебя независимой и уверенной.</a:t>
            </a:r>
            <a:endParaRPr lang="en-US" sz="3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10682645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Мудрое использование твоей силы</a:t>
            </a:r>
            <a:endParaRPr lang="en-US" sz="7750" dirty="0"/>
          </a:p>
        </p:txBody>
      </p:sp>
      <p:sp>
        <p:nvSpPr>
          <p:cNvPr id="4" name="Text 1"/>
          <p:cNvSpPr/>
          <p:nvPr/>
        </p:nvSpPr>
        <p:spPr>
          <a:xfrm>
            <a:off x="1383863" y="13709928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умеешь управлять своей силой и быть мудрой. Не демонстрируешь власть, а направляешь энергию в достижение целей. Знаешь, когда стоит уступить, а когда проявить твердость.</a:t>
            </a:r>
            <a:endParaRPr lang="en-US" sz="3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64872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83863" y="7940159"/>
            <a:ext cx="11683722" cy="864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800"/>
              </a:lnSpc>
              <a:buNone/>
            </a:pPr>
            <a:r>
              <a:rPr lang="en-US" sz="5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Опасные проявления твоей силы</a:t>
            </a:r>
            <a:endParaRPr lang="en-US" sz="5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63" y="9194363"/>
            <a:ext cx="1729859" cy="2546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632597" y="9540240"/>
            <a:ext cx="5126593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Чрезмерная жесткость</a:t>
            </a:r>
            <a:endParaRPr lang="en-US" sz="3400" dirty="0"/>
          </a:p>
        </p:txBody>
      </p:sp>
      <p:sp>
        <p:nvSpPr>
          <p:cNvPr id="6" name="Text 2"/>
          <p:cNvSpPr/>
          <p:nvPr/>
        </p:nvSpPr>
        <p:spPr>
          <a:xfrm>
            <a:off x="3632597" y="10288310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быть слишком категоричной и упрямой, всё тянешь на себе и не умеешь делегировать.</a:t>
            </a:r>
            <a:endParaRPr lang="en-US" sz="2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863" y="11741229"/>
            <a:ext cx="1729859" cy="2546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632597" y="12087106"/>
            <a:ext cx="5568553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Конфликты с мужчинами</a:t>
            </a:r>
            <a:endParaRPr lang="en-US" sz="3400" dirty="0"/>
          </a:p>
        </p:txBody>
      </p:sp>
      <p:sp>
        <p:nvSpPr>
          <p:cNvPr id="9" name="Text 4"/>
          <p:cNvSpPr/>
          <p:nvPr/>
        </p:nvSpPr>
        <p:spPr>
          <a:xfrm>
            <a:off x="3632597" y="12835176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Возникает соперничество: слабых не уважаешь, с сильными соревнуешься, пытаясь доказать свою правоту.</a:t>
            </a:r>
            <a:endParaRPr lang="en-US" sz="2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863" y="14288095"/>
            <a:ext cx="1729859" cy="2546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632597" y="14633972"/>
            <a:ext cx="5533549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Дисбаланс в отношениях</a:t>
            </a:r>
            <a:endParaRPr lang="en-US" sz="3400" dirty="0"/>
          </a:p>
        </p:txBody>
      </p:sp>
      <p:sp>
        <p:nvSpPr>
          <p:cNvPr id="12" name="Text 6"/>
          <p:cNvSpPr/>
          <p:nvPr/>
        </p:nvSpPr>
        <p:spPr>
          <a:xfrm>
            <a:off x="3632597" y="15382042"/>
            <a:ext cx="9613940" cy="1107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становишься главой семьи, а мужчина отодвигается на второй план, выполняя "женские" роли.</a:t>
            </a:r>
            <a:endParaRPr lang="en-US" sz="2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2095262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это проявляется внешне</a:t>
            </a:r>
            <a:endParaRPr lang="en-US" sz="7750" dirty="0"/>
          </a:p>
        </p:txBody>
      </p:sp>
      <p:sp>
        <p:nvSpPr>
          <p:cNvPr id="3" name="Shape 1"/>
          <p:cNvSpPr/>
          <p:nvPr/>
        </p:nvSpPr>
        <p:spPr>
          <a:xfrm>
            <a:off x="1383863" y="5122545"/>
            <a:ext cx="11862673" cy="3360539"/>
          </a:xfrm>
          <a:prstGeom prst="roundRect">
            <a:avLst>
              <a:gd name="adj" fmla="val 2206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878092" y="5616773"/>
            <a:ext cx="10874216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Постоянное напряжение и озабоченность, неспособность расслабиться и довериться партнеру.</a:t>
            </a:r>
            <a:endParaRPr lang="en-US" sz="3850" dirty="0"/>
          </a:p>
        </p:txBody>
      </p:sp>
      <p:sp>
        <p:nvSpPr>
          <p:cNvPr id="5" name="Shape 3"/>
          <p:cNvSpPr/>
          <p:nvPr/>
        </p:nvSpPr>
        <p:spPr>
          <a:xfrm>
            <a:off x="1383863" y="8977313"/>
            <a:ext cx="11862673" cy="3360539"/>
          </a:xfrm>
          <a:prstGeom prst="roundRect">
            <a:avLst>
              <a:gd name="adj" fmla="val 2206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1878092" y="9471541"/>
            <a:ext cx="10874216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Внешность становится "мужской": короткая стрижка, спортивный стиль, отсутствие женственности в образе.</a:t>
            </a:r>
            <a:endParaRPr lang="en-US" sz="3850" dirty="0"/>
          </a:p>
        </p:txBody>
      </p:sp>
      <p:sp>
        <p:nvSpPr>
          <p:cNvPr id="7" name="Shape 5"/>
          <p:cNvSpPr/>
          <p:nvPr/>
        </p:nvSpPr>
        <p:spPr>
          <a:xfrm>
            <a:off x="1383863" y="12832080"/>
            <a:ext cx="11862673" cy="3360539"/>
          </a:xfrm>
          <a:prstGeom prst="roundRect">
            <a:avLst>
              <a:gd name="adj" fmla="val 2206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878092" y="13326308"/>
            <a:ext cx="10874216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Зацикленность на деньгах и комфорте, эгоистичное поведение, когда личные интересы всегда на первом месте.</a:t>
            </a:r>
            <a:endParaRPr lang="en-US" sz="3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7851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79339" y="9206865"/>
            <a:ext cx="11871722" cy="2093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200"/>
              </a:lnSpc>
              <a:buNone/>
            </a:pPr>
            <a:r>
              <a:rPr lang="en-US" sz="6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Найди баланс своей Императорской энергии</a:t>
            </a:r>
            <a:endParaRPr lang="en-US" sz="6550" dirty="0"/>
          </a:p>
        </p:txBody>
      </p:sp>
      <p:sp>
        <p:nvSpPr>
          <p:cNvPr id="4" name="Text 1"/>
          <p:cNvSpPr/>
          <p:nvPr/>
        </p:nvSpPr>
        <p:spPr>
          <a:xfrm>
            <a:off x="1379339" y="11771471"/>
            <a:ext cx="11871722" cy="26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Используй свою силу мудро: сохраняй деловые качества, но не забывай о своей женственности. Позволяй мужчинам проявлять их сильные стороны, а сама раскрывай свою мягкость, когда это уместно.</a:t>
            </a:r>
            <a:endParaRPr lang="en-US" sz="3250" dirty="0"/>
          </a:p>
        </p:txBody>
      </p:sp>
      <p:sp>
        <p:nvSpPr>
          <p:cNvPr id="5" name="Text 2"/>
          <p:cNvSpPr/>
          <p:nvPr/>
        </p:nvSpPr>
        <p:spPr>
          <a:xfrm>
            <a:off x="1379339" y="14922341"/>
            <a:ext cx="11871722" cy="2009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подругой, которая тоже обладает сильной энергией Императора, чтобы помочь ей найти баланс!</a:t>
            </a:r>
            <a:endParaRPr lang="en-US" sz="3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2025-03-14T19:05:15Z</dcterms:created>
  <dcterms:modified xsi:type="dcterms:W3CDTF">2025-03-14T19:05:15Z</dcterms:modified>
</cp:coreProperties>
</file>